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90" r:id="rId6"/>
    <p:sldId id="266" r:id="rId7"/>
    <p:sldId id="284" r:id="rId8"/>
    <p:sldId id="286" r:id="rId9"/>
    <p:sldId id="285" r:id="rId10"/>
    <p:sldId id="267" r:id="rId11"/>
    <p:sldId id="287" r:id="rId12"/>
    <p:sldId id="288" r:id="rId13"/>
    <p:sldId id="265" r:id="rId14"/>
    <p:sldId id="289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0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8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7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4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2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8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3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1F2B7-BC5E-41CE-8BFB-0696E5B1174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69B1-85DF-40BD-8CB5-39873C012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3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3.gif"/><Relationship Id="rId10" Type="http://schemas.openxmlformats.org/officeDocument/2006/relationships/image" Target="../media/image46.jpeg"/><Relationship Id="rId4" Type="http://schemas.openxmlformats.org/officeDocument/2006/relationships/image" Target="../media/image2.gif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gif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329007"/>
            <a:ext cx="9144000" cy="254422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– оздоровительный период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 №2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4750" y="5202238"/>
            <a:ext cx="466725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Васильевна, 1 КК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4543" y="194142"/>
            <a:ext cx="8265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№ 45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2733" y="6368653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Филатовское, 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8" y="3873232"/>
            <a:ext cx="1482329" cy="15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396"/>
            <a:ext cx="12192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2291" y="335002"/>
            <a:ext cx="1017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СИМВОЛИКОЙ РОССИИ,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-  АППЛИКАЦИЯ «РОССИЙСКИЙ ФЛАГ».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011" y="1321434"/>
            <a:ext cx="335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Разноцветный флаг России –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Белый, </a:t>
            </a:r>
            <a:r>
              <a:rPr lang="ru-RU" dirty="0">
                <a:solidFill>
                  <a:srgbClr val="0070C0"/>
                </a:solidFill>
              </a:rPr>
              <a:t>синий,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красный</a:t>
            </a:r>
            <a:r>
              <a:rPr lang="ru-RU" dirty="0"/>
              <a:t> цвет.</a:t>
            </a:r>
          </a:p>
          <a:p>
            <a:pPr algn="ctr"/>
            <a:r>
              <a:rPr lang="ru-RU" dirty="0" smtClean="0"/>
              <a:t>Самый, он для нас красивый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Краше флага в мире нет.</a:t>
            </a:r>
          </a:p>
          <a:p>
            <a:pPr algn="ctr"/>
            <a:r>
              <a:rPr lang="ru-RU" dirty="0"/>
              <a:t>Честь и правда в этом флаге,</a:t>
            </a:r>
          </a:p>
          <a:p>
            <a:pPr algn="ctr"/>
            <a:r>
              <a:rPr lang="ru-RU" dirty="0"/>
              <a:t>Кровь, пролитая в бою,</a:t>
            </a:r>
          </a:p>
          <a:p>
            <a:pPr algn="ctr"/>
            <a:r>
              <a:rPr lang="ru-RU" dirty="0"/>
              <a:t>Смелость, доблесть и отвага,</a:t>
            </a:r>
          </a:p>
          <a:p>
            <a:pPr algn="ctr"/>
            <a:r>
              <a:rPr lang="ru-RU" dirty="0"/>
              <a:t>Вера в </a:t>
            </a:r>
            <a:r>
              <a:rPr lang="ru-RU" dirty="0" smtClean="0"/>
              <a:t>нашу Родину!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r="24801"/>
          <a:stretch/>
        </p:blipFill>
        <p:spPr>
          <a:xfrm>
            <a:off x="160019" y="519668"/>
            <a:ext cx="2640331" cy="4789170"/>
          </a:xfrm>
          <a:prstGeom prst="rect">
            <a:avLst/>
          </a:prstGeom>
        </p:spPr>
      </p:pic>
      <p:pic>
        <p:nvPicPr>
          <p:cNvPr id="3074" name="Picture 2" descr="H:\Отчет ЛЕТО 2019\фото ЛЕТО 2019\Новая папка (2)\IMG_20190812_091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321" y="3611485"/>
            <a:ext cx="4055417" cy="3041563"/>
          </a:xfrm>
          <a:prstGeom prst="rect">
            <a:avLst/>
          </a:prstGeom>
          <a:noFill/>
        </p:spPr>
      </p:pic>
      <p:pic>
        <p:nvPicPr>
          <p:cNvPr id="3075" name="Picture 3" descr="H:\Отчет ЛЕТО 2019\фото ЛЕТО 2019\Новая папка (2)\IMG_20190812_100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7637" y="1513489"/>
            <a:ext cx="3783724" cy="2837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1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3" name="Picture 3" descr="H:\Отчет ЛЕТО 2019\фото ЛЕТО 2019\Новая папка (2)\IMG_20190802_081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69987" y="1991032"/>
            <a:ext cx="3262463" cy="4351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74543" y="194142"/>
            <a:ext cx="8265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8" y="3842752"/>
            <a:ext cx="1482329" cy="1518340"/>
          </a:xfrm>
          <a:prstGeom prst="rect">
            <a:avLst/>
          </a:prstGeom>
        </p:spPr>
      </p:pic>
      <p:pic>
        <p:nvPicPr>
          <p:cNvPr id="10242" name="Picture 2" descr="H:\Отчет ЛЕТО 2019\фото ЛЕТО 2019\Новая папка (2)\IMG_20190802_0813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445" y="804912"/>
            <a:ext cx="2278380" cy="30378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31742" y="1991032"/>
            <a:ext cx="4955458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900" b="1" dirty="0" smtClean="0">
                <a:solidFill>
                  <a:srgbClr val="111111"/>
                </a:solidFill>
                <a:ea typeface="Times New Roman"/>
                <a:cs typeface="Times New Roman" pitchFamily="18" charset="0"/>
              </a:rPr>
              <a:t>В летний период  продолжали  учить </a:t>
            </a:r>
            <a:r>
              <a:rPr lang="ru-RU" sz="1900" b="1" dirty="0">
                <a:solidFill>
                  <a:srgbClr val="111111"/>
                </a:solidFill>
                <a:ea typeface="Times New Roman"/>
                <a:cs typeface="Times New Roman" pitchFamily="18" charset="0"/>
              </a:rPr>
              <a:t>детей накрывать на стол, </a:t>
            </a:r>
            <a:r>
              <a:rPr lang="ru-RU" sz="1900" b="1" dirty="0" smtClean="0">
                <a:solidFill>
                  <a:srgbClr val="111111"/>
                </a:solidFill>
                <a:ea typeface="Times New Roman"/>
                <a:cs typeface="Times New Roman" pitchFamily="18" charset="0"/>
              </a:rPr>
              <a:t>закрепляли последовательность </a:t>
            </a:r>
            <a:r>
              <a:rPr lang="ru-RU" sz="1900" b="1" dirty="0">
                <a:solidFill>
                  <a:srgbClr val="111111"/>
                </a:solidFill>
                <a:ea typeface="Times New Roman"/>
                <a:cs typeface="Times New Roman" pitchFamily="18" charset="0"/>
              </a:rPr>
              <a:t>действий в накрывании на </a:t>
            </a:r>
            <a:r>
              <a:rPr lang="ru-RU" sz="1900" b="1" dirty="0" smtClean="0">
                <a:solidFill>
                  <a:srgbClr val="111111"/>
                </a:solidFill>
                <a:ea typeface="Times New Roman"/>
                <a:cs typeface="Times New Roman" pitchFamily="18" charset="0"/>
              </a:rPr>
              <a:t>стола, формировали </a:t>
            </a:r>
            <a:r>
              <a:rPr lang="ru-RU" sz="1900" b="1" dirty="0">
                <a:solidFill>
                  <a:srgbClr val="111111"/>
                </a:solidFill>
                <a:ea typeface="Times New Roman"/>
                <a:cs typeface="Times New Roman" pitchFamily="18" charset="0"/>
              </a:rPr>
              <a:t>положительного отношения к труду</a:t>
            </a:r>
            <a:r>
              <a:rPr lang="ru-RU" sz="1900" b="1" dirty="0" smtClean="0">
                <a:solidFill>
                  <a:srgbClr val="111111"/>
                </a:solidFill>
                <a:ea typeface="Times New Roman"/>
                <a:cs typeface="Times New Roman" pitchFamily="18" charset="0"/>
              </a:rPr>
              <a:t>.</a:t>
            </a:r>
            <a:r>
              <a:rPr lang="ru-RU" sz="1900" b="1" dirty="0" smtClean="0">
                <a:ea typeface="Times New Roman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111111"/>
                </a:solidFill>
                <a:ea typeface="Times New Roman"/>
                <a:cs typeface="Times New Roman" pitchFamily="18" charset="0"/>
              </a:rPr>
              <a:t> Приучали детей расставлять салфетки, хлебницы, чашечки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47480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86698" y="1268362"/>
            <a:ext cx="11265880" cy="144534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cs typeface="Times New Roman" pitchFamily="18" charset="0"/>
              </a:rPr>
              <a:t>Труд </a:t>
            </a:r>
            <a:r>
              <a:rPr lang="ru-RU" dirty="0">
                <a:cs typeface="Times New Roman" pitchFamily="18" charset="0"/>
              </a:rPr>
              <a:t>в природе способствует к развитию наблюдательности, любознательности, воспитывает у детей интерес к сельскохозяйственному труду и уважение к людям, которые им занимаются. Труд в природе помогает воспитать любовь к </a:t>
            </a:r>
            <a:r>
              <a:rPr lang="ru-RU" dirty="0" smtClean="0">
                <a:cs typeface="Times New Roman" pitchFamily="18" charset="0"/>
              </a:rPr>
              <a:t>ней.</a:t>
            </a:r>
            <a:r>
              <a:rPr lang="ru-RU" dirty="0">
                <a:cs typeface="Times New Roman" pitchFamily="18" charset="0"/>
              </a:rPr>
              <a:t> Систематическая коллективная работа объединяет ребят, воспитывает у них трудолюбие и ответственность за порученное дело, доставляет им удовольствие и радость.</a:t>
            </a: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4543" y="194142"/>
            <a:ext cx="8265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8" y="3842752"/>
            <a:ext cx="1482329" cy="1518340"/>
          </a:xfrm>
          <a:prstGeom prst="rect">
            <a:avLst/>
          </a:prstGeom>
        </p:spPr>
      </p:pic>
      <p:pic>
        <p:nvPicPr>
          <p:cNvPr id="11266" name="Picture 2" descr="H:\Отчет ЛЕТО 2019\фото ЛЕТО 2019\IMG_20190709_101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772" y="3173916"/>
            <a:ext cx="2486531" cy="3315374"/>
          </a:xfrm>
          <a:prstGeom prst="rect">
            <a:avLst/>
          </a:prstGeom>
          <a:noFill/>
        </p:spPr>
      </p:pic>
      <p:pic>
        <p:nvPicPr>
          <p:cNvPr id="11267" name="Picture 3" descr="H:\Отчет ЛЕТО 2019\фото ЛЕТО 2019\IMG_20190731_1028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3419" y="3162451"/>
            <a:ext cx="2566220" cy="3421626"/>
          </a:xfrm>
          <a:prstGeom prst="rect">
            <a:avLst/>
          </a:prstGeom>
          <a:noFill/>
        </p:spPr>
      </p:pic>
      <p:pic>
        <p:nvPicPr>
          <p:cNvPr id="1026" name="Picture 2" descr="C:\Users\КОМПУКТЕР\Desktop\Новая папка\IMG_20190826_1002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65334"/>
            <a:ext cx="2546134" cy="33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УКТЕР\Desktop\Новая папка\IMG_20190826_1002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754" y="3094209"/>
            <a:ext cx="2652823" cy="35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2696" y="216217"/>
            <a:ext cx="567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БЕЗОПАСНОСТИ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4809" y="880774"/>
            <a:ext cx="32496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важные дорожные –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Компас взрослых и ребят.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Дети! Будьте осторожны!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Знайте,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нельзя, что можно!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непреложно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знаки говорят!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23" y="216217"/>
            <a:ext cx="1790700" cy="2285993"/>
          </a:xfrm>
          <a:prstGeom prst="rect">
            <a:avLst/>
          </a:prstGeom>
        </p:spPr>
      </p:pic>
      <p:pic>
        <p:nvPicPr>
          <p:cNvPr id="3074" name="Picture 2" descr="C:\Users\КОМПУКТЕР\Desktop\Новая папка (2)\IMG_20190829_153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3" y="2912099"/>
            <a:ext cx="2326554" cy="31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МПУКТЕР\Desktop\Новая папка (2)\IMG_20190829_154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86" y="481741"/>
            <a:ext cx="2210444" cy="294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МПУКТЕР\Desktop\Новая папка (2)\IMG_20190829_154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71" y="2912099"/>
            <a:ext cx="2329913" cy="31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МПУКТЕР\Desktop\Новая папка (2)\IMG_20190829_1547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87" y="2502209"/>
            <a:ext cx="2381939" cy="31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ЛУЧШЕЕ ОФОРМЛЕНИЕ ГРУППЫ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713660" y="2519824"/>
            <a:ext cx="5157787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74543" y="194142"/>
            <a:ext cx="8265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8" y="3842752"/>
            <a:ext cx="1482329" cy="1518340"/>
          </a:xfrm>
          <a:prstGeom prst="rect">
            <a:avLst/>
          </a:prstGeom>
        </p:spPr>
      </p:pic>
      <p:pic>
        <p:nvPicPr>
          <p:cNvPr id="3074" name="Picture 2" descr="C:\Users\КОМПУКТЕР\Desktop\Новая папка\IMG_20190823_141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0" y="1641658"/>
            <a:ext cx="2399975" cy="3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МПУКТЕР\Desktop\Новая папка\IMG_20190823_1419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34" y="4049408"/>
            <a:ext cx="2106444" cy="280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МПУКТЕР\Desktop\Новая папка\IMG_20190823_1420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87" y="1707669"/>
            <a:ext cx="2803445" cy="21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МПУКТЕР\Desktop\Новая папка\IMG_20190823_142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2" y="4250701"/>
            <a:ext cx="2884620" cy="21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КОМПУКТЕР\Desktop\Новая папка\IMG_20190823_14265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34" y="4196808"/>
            <a:ext cx="1926434" cy="25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41" y="1707669"/>
            <a:ext cx="3006090" cy="2254568"/>
          </a:xfrm>
        </p:spPr>
      </p:pic>
      <p:pic>
        <p:nvPicPr>
          <p:cNvPr id="3079" name="Picture 7" descr="C:\Users\КОМПУКТЕР\Desktop\Новая папка\IMG_20190826_08455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83" y="1707668"/>
            <a:ext cx="1866855" cy="24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627" y="439668"/>
            <a:ext cx="907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 УЧАСТКА СОВМЕСТНО С РОДИТЕЛЯМИ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4735" y="1005840"/>
            <a:ext cx="74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жизни детского сада. Они помогали оформлять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подарили горку и новые скамеечки для детей, покрасили существующие постройки,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800">
            <a:off x="624024" y="5418996"/>
            <a:ext cx="1058335" cy="1099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0260">
            <a:off x="1691469" y="5201923"/>
            <a:ext cx="680499" cy="707012"/>
          </a:xfrm>
          <a:prstGeom prst="rect">
            <a:avLst/>
          </a:prstGeom>
        </p:spPr>
      </p:pic>
      <p:pic>
        <p:nvPicPr>
          <p:cNvPr id="8194" name="Picture 2" descr="H:\Отчет ЛЕТО 2019\фото ЛЕТО 2019\Новая папка (2)\IMG_20190812_103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48" y="2103119"/>
            <a:ext cx="2586753" cy="3449003"/>
          </a:xfrm>
          <a:prstGeom prst="rect">
            <a:avLst/>
          </a:prstGeom>
          <a:noFill/>
        </p:spPr>
      </p:pic>
      <p:pic>
        <p:nvPicPr>
          <p:cNvPr id="8195" name="Picture 3" descr="H:\Отчет ЛЕТО 2019\фото ЛЕТО 2019\Новая папка (2)\IMG_20190812_103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0868" y="2606039"/>
            <a:ext cx="2712483" cy="3616643"/>
          </a:xfrm>
          <a:prstGeom prst="rect">
            <a:avLst/>
          </a:prstGeom>
          <a:noFill/>
        </p:spPr>
      </p:pic>
      <p:pic>
        <p:nvPicPr>
          <p:cNvPr id="8196" name="Picture 4" descr="H:\Отчет ЛЕТО 2019\фото ЛЕТО 2019\Новая папка (2)\IMG_20190812_1032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7521" y="2629339"/>
            <a:ext cx="2821500" cy="3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3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731520" y="1569720"/>
            <a:ext cx="10622280" cy="460724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группе и на участке детского сада максимально эффективных условий для организации оздоровительной работы и развития познавательных интересов воспитанников в летний период.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работы на летний - оздоровительный период являлись:</a:t>
            </a:r>
          </a:p>
          <a:p>
            <a:pPr indent="5381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культурно-гигиенических и трудовых навыков;  сохранение и укрепление физического и психического здоровья воспитанников;</a:t>
            </a:r>
          </a:p>
          <a:p>
            <a:pPr indent="5381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воспитанников привычки к здоровому образу жизни;</a:t>
            </a:r>
          </a:p>
          <a:p>
            <a:pPr indent="5381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безопасного поведения;</a:t>
            </a:r>
          </a:p>
          <a:p>
            <a:pPr indent="5381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познавательных интересов воспитанников;</a:t>
            </a:r>
          </a:p>
          <a:p>
            <a:pPr indent="5381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условия, обеспечивающие охрану жизни и здоровья детей, для самостоятельной, творческой деятельности детей на участке;</a:t>
            </a:r>
          </a:p>
          <a:p>
            <a:pPr indent="5381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-осуществлять педагогическое и социальное просвещение родителей по вопросам воспитания и оздоровления детей в летний период. 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2733" y="6368653"/>
            <a:ext cx="2086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Богданович, 2016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2" y="5907035"/>
            <a:ext cx="1191834" cy="1220788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ИЮНЯ В ДЕТСКОМ САДУ НАЧАЛСЯ ЛЕТНИЙ ОЗДОРОВИТЕЛЬНЫЙ ПЕРИОД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поставленных задач в летний период </a:t>
            </a:r>
            <a:b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соблюдались следующие условия.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446088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организации оздоровительной работы в летний период наша группа перешла на режим дня в соответствии с теплым периодом года (прогулка — 4,5 ч., сон — до 3 ч.). Для создания безопасных условий пребывания детей в ДОУ ежедневно проверялась исправность оборудования на прогулочной площадке, осматривался участок перед прогулкой на наличие опасных для детей предметов (гвоздей, битого стекла и т.д.). </a:t>
            </a:r>
          </a:p>
          <a:p>
            <a:pPr indent="446088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дня соблюдался водно-питьевой режим (охлажденная кипяченая вода); при организации закаливающих процедур — индивидуальные полотенца для рук, ног.</a:t>
            </a:r>
          </a:p>
          <a:p>
            <a:pPr indent="446088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543" y="194142"/>
            <a:ext cx="8265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8" y="4696192"/>
            <a:ext cx="1482329" cy="1518340"/>
          </a:xfrm>
          <a:prstGeom prst="rect">
            <a:avLst/>
          </a:prstGeom>
        </p:spPr>
      </p:pic>
      <p:pic>
        <p:nvPicPr>
          <p:cNvPr id="9218" name="Picture 2" descr="H:\Отчет ЛЕТО 2019\фото ЛЕТО 2019\Новая папка (2)\IMG_20190806_1618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2519" y="1460542"/>
            <a:ext cx="4534689" cy="340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731520" y="1569720"/>
            <a:ext cx="10622280" cy="460724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543" y="194142"/>
            <a:ext cx="8265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8" y="3873232"/>
            <a:ext cx="1482329" cy="151834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38200" y="274320"/>
            <a:ext cx="10515600" cy="1143000"/>
          </a:xfrm>
        </p:spPr>
        <p:txBody>
          <a:bodyPr>
            <a:noAutofit/>
          </a:bodyPr>
          <a:lstStyle/>
          <a:p>
            <a:pPr indent="539750"/>
            <a:r>
              <a:rPr lang="ru-RU" sz="2400" b="1" i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игровая деятельность и другие мероприятия организовывались на свежем воздухе.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Picture 2" descr="H:\Отчет ЛЕТО 2019\фото ЛЕТО 2019\IMG_20190726_161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118" y="1794879"/>
            <a:ext cx="2380589" cy="3834098"/>
          </a:xfrm>
          <a:prstGeom prst="rect">
            <a:avLst/>
          </a:prstGeom>
          <a:noFill/>
        </p:spPr>
      </p:pic>
      <p:pic>
        <p:nvPicPr>
          <p:cNvPr id="13" name="Picture 3" descr="H:\Отчет ЛЕТО 2019\фото ЛЕТО 2019\IMG_20190709_1033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3571" y="1333255"/>
            <a:ext cx="2499358" cy="3608202"/>
          </a:xfrm>
          <a:prstGeom prst="rect">
            <a:avLst/>
          </a:prstGeom>
          <a:noFill/>
        </p:spPr>
      </p:pic>
      <p:pic>
        <p:nvPicPr>
          <p:cNvPr id="7170" name="Picture 2" descr="H:\Отчет ЛЕТО 2019\фото ЛЕТО 2019\IMG_20190731_1037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7540" y="2618078"/>
            <a:ext cx="2364040" cy="3152053"/>
          </a:xfrm>
          <a:prstGeom prst="rect">
            <a:avLst/>
          </a:prstGeom>
          <a:noFill/>
        </p:spPr>
      </p:pic>
      <p:pic>
        <p:nvPicPr>
          <p:cNvPr id="7171" name="Picture 3" descr="H:\Отчет ЛЕТО 2019\фото ЛЕТО 2019\IMG_20190731_1123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25420" y="1490562"/>
            <a:ext cx="2588171" cy="3450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МЕРОПРИЯТИЯ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Проводились </a:t>
            </a:r>
            <a:r>
              <a:rPr lang="ru-RU" dirty="0"/>
              <a:t>следующие закаливающие мероприятия:  умывание лица, рук до локтя, оздоровительный </a:t>
            </a:r>
            <a:r>
              <a:rPr lang="ru-RU" dirty="0" smtClean="0"/>
              <a:t>бег, дети </a:t>
            </a:r>
            <a:r>
              <a:rPr lang="ru-RU" dirty="0"/>
              <a:t>принимали воздушные и солнечные </a:t>
            </a:r>
            <a:r>
              <a:rPr lang="ru-RU" dirty="0" smtClean="0"/>
              <a:t>ванны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после сна ходили по массажной дорожке, босиком.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4543" y="194142"/>
            <a:ext cx="8265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8" y="3873232"/>
            <a:ext cx="1482329" cy="1518340"/>
          </a:xfrm>
          <a:prstGeom prst="rect">
            <a:avLst/>
          </a:prstGeom>
        </p:spPr>
      </p:pic>
      <p:pic>
        <p:nvPicPr>
          <p:cNvPr id="1026" name="Picture 2" descr="C:\Users\КОМПУКТЕР\Desktop\Новая папка (2)\IMG_20190829_151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7" y="1405125"/>
            <a:ext cx="2758180" cy="36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УКТЕР\Desktop\Новая папка (2)\IMG_20190829_1514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04" y="2260441"/>
            <a:ext cx="2797429" cy="37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982" y="444061"/>
            <a:ext cx="954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ОКРУЖАЮЩИМ МИРОМ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565" y="1085800"/>
            <a:ext cx="4363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Слышим мы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знакомый звук.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жужжать умеет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золочёной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спинкою.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шапкой – золотинкою.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к нам в гости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травинку сел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тебе, дружок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наш, рады.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Охраняй теперь наш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садик!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1954">
            <a:off x="5462370" y="1185399"/>
            <a:ext cx="1267260" cy="13166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07" y="4235560"/>
            <a:ext cx="1747959" cy="2428654"/>
          </a:xfrm>
          <a:prstGeom prst="rect">
            <a:avLst/>
          </a:prstGeom>
        </p:spPr>
      </p:pic>
      <p:pic>
        <p:nvPicPr>
          <p:cNvPr id="4098" name="Picture 2" descr="H:\Отчет ЛЕТО 2019\фото ЛЕТО 2019\IMG_20190731_105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7868" y="995313"/>
            <a:ext cx="2516597" cy="3355462"/>
          </a:xfrm>
          <a:prstGeom prst="rect">
            <a:avLst/>
          </a:prstGeom>
          <a:noFill/>
        </p:spPr>
      </p:pic>
      <p:pic>
        <p:nvPicPr>
          <p:cNvPr id="4099" name="Picture 3" descr="H:\Отчет ЛЕТО 2019\фото ЛЕТО 2019\Новая папка (2)\IMG_20190805_160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565" y="3656921"/>
            <a:ext cx="3596725" cy="2697543"/>
          </a:xfrm>
          <a:prstGeom prst="rect">
            <a:avLst/>
          </a:prstGeom>
          <a:noFill/>
        </p:spPr>
      </p:pic>
      <p:pic>
        <p:nvPicPr>
          <p:cNvPr id="1026" name="Picture 2" descr="H:\Отчет ЛЕТО 2019\фото ЛЕТО 2019\IMG_20190731_1043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1584" y="911838"/>
            <a:ext cx="2492791" cy="3323722"/>
          </a:xfrm>
          <a:prstGeom prst="rect">
            <a:avLst/>
          </a:prstGeom>
          <a:noFill/>
        </p:spPr>
      </p:pic>
      <p:pic>
        <p:nvPicPr>
          <p:cNvPr id="2050" name="Picture 2" descr="C:\Users\КОМПУКТЕР\Desktop\Новая папка (2)\IMG_20190829_1637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4" y="3570149"/>
            <a:ext cx="2320549" cy="309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«Скажи курению «НЕТ»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Конкурс чтецов «Моя Россия»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4543" y="194142"/>
            <a:ext cx="8265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8" y="3873232"/>
            <a:ext cx="1482329" cy="15183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4880" y="381000"/>
            <a:ext cx="1010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ЛЕТНЕГО ПЕРИОДА ПРОВОДИЛАСЬ РАБОТА ПО ОРГАНИЗАЦИИ РАЗВЛЕЧЕНИЙ И ДОСУГОВ ДЛЯ ДЕТЕЙ.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Отчет ЛЕТО 2019\фото ЛЕТО 2019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" y="3070860"/>
            <a:ext cx="4008120" cy="3006090"/>
          </a:xfrm>
          <a:prstGeom prst="rect">
            <a:avLst/>
          </a:prstGeom>
          <a:noFill/>
        </p:spPr>
      </p:pic>
      <p:pic>
        <p:nvPicPr>
          <p:cNvPr id="2051" name="Picture 3" descr="H:\Отчет ЛЕТО 2019\фото ЛЕТО 2019\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9360" y="2874963"/>
            <a:ext cx="4175760" cy="3131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Спортивное развлечение «По морям, по волнам»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4543" y="194142"/>
            <a:ext cx="8265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8" y="3873232"/>
            <a:ext cx="1482329" cy="1518340"/>
          </a:xfrm>
          <a:prstGeom prst="rect">
            <a:avLst/>
          </a:prstGeom>
        </p:spPr>
      </p:pic>
      <p:pic>
        <p:nvPicPr>
          <p:cNvPr id="6146" name="Picture 2" descr="H:\Отчет ЛЕТО 2019\фото лето\IMG-20190802-WA0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105" y="1536065"/>
            <a:ext cx="2447628" cy="4351338"/>
          </a:xfrm>
          <a:prstGeom prst="rect">
            <a:avLst/>
          </a:prstGeom>
          <a:noFill/>
        </p:spPr>
      </p:pic>
      <p:pic>
        <p:nvPicPr>
          <p:cNvPr id="6147" name="Picture 3" descr="H:\Отчет ЛЕТО 2019\фото лето\IMG-20190802-WA0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5639" y="2240280"/>
            <a:ext cx="4430819" cy="3323114"/>
          </a:xfrm>
          <a:prstGeom prst="rect">
            <a:avLst/>
          </a:prstGeom>
          <a:noFill/>
        </p:spPr>
      </p:pic>
      <p:pic>
        <p:nvPicPr>
          <p:cNvPr id="6148" name="Picture 4" descr="H:\Отчет ЛЕТО 2019\фото лето\IMG-20190802-WA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4346" y="1203960"/>
            <a:ext cx="3756763" cy="2814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творчества детей и родителей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«Богатыри земли Русской»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:\Отчет ЛЕТО 2019\фото ЛЕТО 2019\Новая папка (2)\IMG_20190816_090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04800" y="1539239"/>
            <a:ext cx="2346723" cy="312896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78" y="969804"/>
            <a:ext cx="762000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8" y="3873232"/>
            <a:ext cx="1482329" cy="1518340"/>
          </a:xfrm>
          <a:prstGeom prst="rect">
            <a:avLst/>
          </a:prstGeom>
        </p:spPr>
      </p:pic>
      <p:pic>
        <p:nvPicPr>
          <p:cNvPr id="5124" name="Picture 4" descr="H:\Отчет ЛЕТО 2019\фото ЛЕТО 2019\Новая папка (2)\IMG_20190816_0924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1248" y="2575561"/>
            <a:ext cx="2346722" cy="3128962"/>
          </a:xfrm>
          <a:prstGeom prst="rect">
            <a:avLst/>
          </a:prstGeom>
          <a:noFill/>
        </p:spPr>
      </p:pic>
      <p:pic>
        <p:nvPicPr>
          <p:cNvPr id="2050" name="Picture 2" descr="C:\Users\КОМПУКТЕР\Desktop\Новая папка\IMG_20190819_1832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54" y="1833673"/>
            <a:ext cx="5438824" cy="40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633</Words>
  <Application>Microsoft Office PowerPoint</Application>
  <PresentationFormat>Произвольный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о проделанной работе  за летний – оздоровительный период  во второй младшей группе №2</vt:lpstr>
      <vt:lpstr>С 1 ИЮНЯ В ДЕТСКОМ САДУ НАЧАЛСЯ ЛЕТНИЙ ОЗДОРОВИТЕЛЬНЫЙ ПЕРИОД</vt:lpstr>
      <vt:lpstr>Для решения поставленных задач в летний период  соблюдались следующие условия. </vt:lpstr>
      <vt:lpstr> Гимнастика, игровая деятельность и другие мероприятия организовывались на свежем воздухе.   </vt:lpstr>
      <vt:lpstr>ЗАКАЛИВАЮЩИЕ МЕРОПРИЯТИЯ </vt:lpstr>
      <vt:lpstr>Презентация PowerPoint</vt:lpstr>
      <vt:lpstr> </vt:lpstr>
      <vt:lpstr>Спортивное развлечение «По морям, по волнам» </vt:lpstr>
      <vt:lpstr>Вставка творчества детей и родителей  «Богатыри земли Русской» </vt:lpstr>
      <vt:lpstr>Презентация PowerPoint</vt:lpstr>
      <vt:lpstr>ДЕЖУРСТВО</vt:lpstr>
      <vt:lpstr>ТРУД В ПРИРОДЕ </vt:lpstr>
      <vt:lpstr>Презентация PowerPoint</vt:lpstr>
      <vt:lpstr>КОНКУРС НА ЛУЧШЕЕ ОФОРМЛЕНИЕ ГРУППЫ</vt:lpstr>
      <vt:lpstr>Презентация PowerPoint</vt:lpstr>
    </vt:vector>
  </TitlesOfParts>
  <Company>MO2013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</dc:creator>
  <cp:lastModifiedBy>КОМПУКТЕР</cp:lastModifiedBy>
  <cp:revision>125</cp:revision>
  <dcterms:created xsi:type="dcterms:W3CDTF">2016-09-03T08:27:57Z</dcterms:created>
  <dcterms:modified xsi:type="dcterms:W3CDTF">2019-08-29T16:25:16Z</dcterms:modified>
</cp:coreProperties>
</file>